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80" r:id="rId5"/>
    <p:sldId id="281" r:id="rId6"/>
    <p:sldId id="282" r:id="rId7"/>
    <p:sldId id="283" r:id="rId8"/>
    <p:sldId id="268" r:id="rId9"/>
    <p:sldId id="284" r:id="rId10"/>
    <p:sldId id="293" r:id="rId11"/>
    <p:sldId id="286" r:id="rId12"/>
    <p:sldId id="287" r:id="rId13"/>
    <p:sldId id="289" r:id="rId14"/>
    <p:sldId id="290" r:id="rId15"/>
    <p:sldId id="291" r:id="rId16"/>
    <p:sldId id="266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69" r:id="rId25"/>
    <p:sldId id="259" r:id="rId26"/>
    <p:sldId id="260" r:id="rId27"/>
    <p:sldId id="261" r:id="rId28"/>
    <p:sldId id="26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0"/>
    <p:restoredTop sz="96291"/>
  </p:normalViewPr>
  <p:slideViewPr>
    <p:cSldViewPr snapToGrid="0" snapToObjects="1">
      <p:cViewPr varScale="1">
        <p:scale>
          <a:sx n="53" d="100"/>
          <a:sy n="53" d="100"/>
        </p:scale>
        <p:origin x="19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mailto:git@github.com:mbb0303/groupwork.git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5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44.png"/><Relationship Id="rId9" Type="http://schemas.openxmlformats.org/officeDocument/2006/relationships/image" Target="../media/image40.png"/><Relationship Id="rId1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CF8C9-5C4F-4B3D-9340-FB57BAA3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5" y="3699562"/>
            <a:ext cx="6693911" cy="2882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14BDC-7CA6-3E49-A904-E85F5E6DB2FF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78B9C4-2238-774B-BB6E-D868CE77AF69}"/>
              </a:ext>
            </a:extLst>
          </p:cNvPr>
          <p:cNvSpPr/>
          <p:nvPr/>
        </p:nvSpPr>
        <p:spPr>
          <a:xfrm>
            <a:off x="2769256" y="1937314"/>
            <a:ext cx="2275011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branch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B8FB32-B4F0-294B-BE1F-6B261B3828A5}"/>
              </a:ext>
            </a:extLst>
          </p:cNvPr>
          <p:cNvSpPr/>
          <p:nvPr/>
        </p:nvSpPr>
        <p:spPr>
          <a:xfrm>
            <a:off x="2769256" y="2936779"/>
            <a:ext cx="257876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1D3B-8405-0A48-907A-1942F270C1EA}"/>
              </a:ext>
            </a:extLst>
          </p:cNvPr>
          <p:cNvSpPr txBox="1"/>
          <p:nvPr/>
        </p:nvSpPr>
        <p:spPr>
          <a:xfrm>
            <a:off x="6212048" y="950524"/>
            <a:ext cx="120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Branch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EABAF-33FE-F344-B0E7-21965466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01" y="0"/>
            <a:ext cx="169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B66FB-A253-4E27-AE27-017D77C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2212"/>
            <a:ext cx="7603171" cy="34192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EFC1A3-2183-8B42-B3E8-5A841C48F16B}"/>
              </a:ext>
            </a:extLst>
          </p:cNvPr>
          <p:cNvSpPr/>
          <p:nvPr/>
        </p:nvSpPr>
        <p:spPr>
          <a:xfrm>
            <a:off x="7971877" y="2499337"/>
            <a:ext cx="2969392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add </a:t>
            </a:r>
            <a:r>
              <a:rPr lang="en-US" altLang="zh-CN" kern="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F51E9C-8338-694C-95A2-6684EE1B43A4}"/>
              </a:ext>
            </a:extLst>
          </p:cNvPr>
          <p:cNvSpPr/>
          <p:nvPr/>
        </p:nvSpPr>
        <p:spPr>
          <a:xfrm>
            <a:off x="7971877" y="3806068"/>
            <a:ext cx="4220123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commit –m “Modifications”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2699C-6B08-3140-B8E0-965630FDBE66}"/>
              </a:ext>
            </a:extLst>
          </p:cNvPr>
          <p:cNvSpPr txBox="1"/>
          <p:nvPr/>
        </p:nvSpPr>
        <p:spPr>
          <a:xfrm>
            <a:off x="6005744" y="95154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0A8EF-1CD1-FB4B-BFE7-5CCC0838F364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36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E13295-1A8C-7F4E-9B6C-CFA4CDCF1A58}"/>
              </a:ext>
            </a:extLst>
          </p:cNvPr>
          <p:cNvGrpSpPr/>
          <p:nvPr/>
        </p:nvGrpSpPr>
        <p:grpSpPr>
          <a:xfrm>
            <a:off x="8713076" y="3329791"/>
            <a:ext cx="3794234" cy="3228036"/>
            <a:chOff x="3345793" y="2226628"/>
            <a:chExt cx="6502400" cy="4816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A54873-55FC-A741-B593-12F54C82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793" y="3144568"/>
              <a:ext cx="6502400" cy="389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B921D-EE41-3A46-A713-AB47AF72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642" y="2226628"/>
              <a:ext cx="4376702" cy="4376702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0C9336-714C-7E44-AD51-B69CA6171C88}"/>
              </a:ext>
            </a:extLst>
          </p:cNvPr>
          <p:cNvSpPr/>
          <p:nvPr/>
        </p:nvSpPr>
        <p:spPr>
          <a:xfrm>
            <a:off x="895174" y="3057792"/>
            <a:ext cx="83500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remote add origin </a:t>
            </a:r>
            <a:r>
              <a:rPr lang="en-US" altLang="zh-CN" u="sng" kern="0" dirty="0">
                <a:solidFill>
                  <a:srgbClr val="0563C1"/>
                </a:solidFill>
                <a:latin typeface="Lucida Console" panose="020B0609040504020204" pitchFamily="49" charset="0"/>
                <a:cs typeface="Lucida Console" panose="020B0609040504020204" pitchFamily="49" charset="0"/>
                <a:hlinkClick r:id="rId5"/>
              </a:rPr>
              <a:t>git@github.com:mbb0303/groupwork.git</a:t>
            </a:r>
            <a:endParaRPr lang="en-US" altLang="zh-CN" u="sng" kern="0" dirty="0">
              <a:solidFill>
                <a:srgbClr val="0563C1"/>
              </a:solidFill>
              <a:latin typeface="Lucida Console" panose="020B0609040504020204" pitchFamily="49" charset="0"/>
              <a:cs typeface="Lucida Console" panose="020B06090405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AEFF80-DA2B-3741-9FC5-58CCB457EEE6}"/>
              </a:ext>
            </a:extLst>
          </p:cNvPr>
          <p:cNvSpPr/>
          <p:nvPr/>
        </p:nvSpPr>
        <p:spPr>
          <a:xfrm>
            <a:off x="895174" y="2087756"/>
            <a:ext cx="460900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–b dev origin/dev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1EFA8-CF65-2847-ABC3-7D8EA02C309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0A8FE-AC55-7340-BC75-A6097ADE9D5B}"/>
              </a:ext>
            </a:extLst>
          </p:cNvPr>
          <p:cNvSpPr txBox="1"/>
          <p:nvPr/>
        </p:nvSpPr>
        <p:spPr>
          <a:xfrm>
            <a:off x="5913081" y="951547"/>
            <a:ext cx="1322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Remote</a:t>
            </a: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F159BB3C-1AF8-4641-9AF7-1E9648ED1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75" y="3757374"/>
            <a:ext cx="6340192" cy="2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2C4DB-2F72-4464-9703-30BBFD51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732" y="2447532"/>
            <a:ext cx="7078350" cy="4263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0A05C-6865-ED45-8B91-BF548C71E872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9932DB-3011-DD46-97F2-28C5750039AB}"/>
              </a:ext>
            </a:extLst>
          </p:cNvPr>
          <p:cNvSpPr/>
          <p:nvPr/>
        </p:nvSpPr>
        <p:spPr>
          <a:xfrm>
            <a:off x="2871121" y="1668360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status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5C8B5-15AB-EC41-A7D5-F83B36441C0D}"/>
              </a:ext>
            </a:extLst>
          </p:cNvPr>
          <p:cNvSpPr txBox="1"/>
          <p:nvPr/>
        </p:nvSpPr>
        <p:spPr>
          <a:xfrm>
            <a:off x="5975131" y="951547"/>
            <a:ext cx="136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Forget ?</a:t>
            </a:r>
          </a:p>
        </p:txBody>
      </p:sp>
    </p:spTree>
    <p:extLst>
      <p:ext uri="{BB962C8B-B14F-4D97-AF65-F5344CB8AC3E}">
        <p14:creationId xmlns:p14="http://schemas.microsoft.com/office/powerpoint/2010/main" val="76824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FF157-0CAE-42E9-85D8-27D2839E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061"/>
            <a:ext cx="9590690" cy="3778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C2EC9-F529-2E4C-A521-0D36707BF2C9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004EC-CAFC-A74D-B035-92B603605E57}"/>
              </a:ext>
            </a:extLst>
          </p:cNvPr>
          <p:cNvSpPr txBox="1"/>
          <p:nvPr/>
        </p:nvSpPr>
        <p:spPr>
          <a:xfrm>
            <a:off x="5975131" y="951547"/>
            <a:ext cx="23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Before pushing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8C05A-07FD-8E47-9C50-1F4F93AD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59" y="3252952"/>
            <a:ext cx="2785241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2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1B31A-D6C8-4AEA-80D8-E96250C1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9793" b="-2313"/>
          <a:stretch/>
        </p:blipFill>
        <p:spPr>
          <a:xfrm>
            <a:off x="983136" y="2339974"/>
            <a:ext cx="3625652" cy="1172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919C0B-3D52-4629-B67B-9F603D0F50E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" r="67676" b="-1573"/>
          <a:stretch/>
        </p:blipFill>
        <p:spPr bwMode="auto">
          <a:xfrm>
            <a:off x="983136" y="3872574"/>
            <a:ext cx="2790080" cy="16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97230B-EE04-524B-99BB-FCA5EA67555C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2AB0F-1390-F545-976F-D9248D895EA2}"/>
              </a:ext>
            </a:extLst>
          </p:cNvPr>
          <p:cNvSpPr txBox="1"/>
          <p:nvPr/>
        </p:nvSpPr>
        <p:spPr>
          <a:xfrm>
            <a:off x="5975131" y="951547"/>
            <a:ext cx="136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Remedy</a:t>
            </a: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51A0ED70-01D0-8845-B9C3-13F61943E8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49"/>
          <a:stretch/>
        </p:blipFill>
        <p:spPr>
          <a:xfrm>
            <a:off x="5975131" y="3872574"/>
            <a:ext cx="2841836" cy="16857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08D65F-6F96-F347-801C-F0743714E913}"/>
              </a:ext>
            </a:extLst>
          </p:cNvPr>
          <p:cNvSpPr/>
          <p:nvPr/>
        </p:nvSpPr>
        <p:spPr>
          <a:xfrm>
            <a:off x="5963407" y="2229068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reflog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8A0C13-7D2F-C149-8876-C395B9CF314A}"/>
              </a:ext>
            </a:extLst>
          </p:cNvPr>
          <p:cNvSpPr/>
          <p:nvPr/>
        </p:nvSpPr>
        <p:spPr>
          <a:xfrm>
            <a:off x="5963407" y="2974471"/>
            <a:ext cx="28535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reset –hard no.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29E7B-F37A-6047-A6E7-C543A062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12" y="1077962"/>
            <a:ext cx="1790148" cy="17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47A8-7EB9-A943-ABE7-AAEDD56D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488557"/>
            <a:ext cx="5512599" cy="3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82AB1-7792-3B4C-B157-CE1822B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56" y="2488557"/>
            <a:ext cx="461595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B79F2-0C84-F744-BB7B-E9A0A96C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352"/>
            <a:ext cx="5552472" cy="3701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32CE-9BB7-D04D-A872-831AF2E3B95E}"/>
              </a:ext>
            </a:extLst>
          </p:cNvPr>
          <p:cNvSpPr txBox="1"/>
          <p:nvPr/>
        </p:nvSpPr>
        <p:spPr>
          <a:xfrm>
            <a:off x="1643605" y="2129741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Code 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AA16E-B05E-E445-87F4-15A4C674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" r="1789" b="69433"/>
          <a:stretch/>
        </p:blipFill>
        <p:spPr>
          <a:xfrm>
            <a:off x="6657796" y="65381"/>
            <a:ext cx="5534204" cy="679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98" y="236057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583933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12986" y="1731454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417731"/>
            <a:ext cx="7442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30A0-D8F3-E841-98AA-67792C28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33" y="980003"/>
            <a:ext cx="1790148" cy="179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1F9DF-1D31-CA40-95CE-A1964AB4270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D06DBE-9E93-4045-AB39-B8DFCA53B922}"/>
              </a:ext>
            </a:extLst>
          </p:cNvPr>
          <p:cNvSpPr/>
          <p:nvPr/>
        </p:nvSpPr>
        <p:spPr>
          <a:xfrm>
            <a:off x="794264" y="3101021"/>
            <a:ext cx="5807765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user.name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7303C3-9E78-0C40-A387-48549D1676E8}"/>
              </a:ext>
            </a:extLst>
          </p:cNvPr>
          <p:cNvSpPr/>
          <p:nvPr/>
        </p:nvSpPr>
        <p:spPr>
          <a:xfrm>
            <a:off x="794264" y="3996180"/>
            <a:ext cx="8352794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user.email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xiaoming@mail.ustc.edu.cn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70FA1-E162-5C48-B9CE-5CFABA4580E7}"/>
              </a:ext>
            </a:extLst>
          </p:cNvPr>
          <p:cNvSpPr txBox="1"/>
          <p:nvPr/>
        </p:nvSpPr>
        <p:spPr>
          <a:xfrm>
            <a:off x="5452401" y="980003"/>
            <a:ext cx="247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Account Setting</a:t>
            </a:r>
          </a:p>
        </p:txBody>
      </p:sp>
    </p:spTree>
    <p:extLst>
      <p:ext uri="{BB962C8B-B14F-4D97-AF65-F5344CB8AC3E}">
        <p14:creationId xmlns:p14="http://schemas.microsoft.com/office/powerpoint/2010/main" val="336555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375</Words>
  <Application>Microsoft Macintosh PowerPoint</Application>
  <PresentationFormat>Widescreen</PresentationFormat>
  <Paragraphs>101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等线</vt:lpstr>
      <vt:lpstr>KaiTi</vt:lpstr>
      <vt:lpstr>Arial</vt:lpstr>
      <vt:lpstr>Calibri</vt:lpstr>
      <vt:lpstr>Calibri Light</vt:lpstr>
      <vt:lpstr>Helvetica</vt:lpstr>
      <vt:lpstr>Lucida Console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2020-05-27T14:00:08Z</dcterms:created>
  <dcterms:modified xsi:type="dcterms:W3CDTF">2020-06-11T03:37:04Z</dcterms:modified>
</cp:coreProperties>
</file>